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fntdata" ContentType="application/x-fontdata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changesInfos/changesInfo1.xml" ContentType="application/vnd.ms-powerpoint.changesinfo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revisionInfo.xml" ContentType="application/vnd.ms-powerpoint.revision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chivo Black" panose="020B0604020202020204" charset="0"/>
      <p:regular r:id="rId10"/>
    </p:embeddedFont>
    <p:embeddedFont>
      <p:font typeface="Open Sans Bold" panose="020B0604020202020204" charset="0"/>
      <p:regular r:id="rId11"/>
    </p:embeddedFont>
    <p:embeddedFont>
      <p:font typeface="Open Sans Ultra-Bold" panose="020B0604020202020204" charset="0"/>
      <p:regular r:id="rId12"/>
    </p:embeddedFont>
    <p:embeddedFont>
      <p:font typeface="Roboto 1" panose="020B0604020202020204" charset="0"/>
      <p:regular r:id="rId13"/>
    </p:embeddedFont>
    <p:embeddedFont>
      <p:font typeface="Roboto 1 Bold" panose="020B0604020202020204" charset="0"/>
      <p:regular r:id="rId14"/>
    </p:embeddedFont>
    <p:embeddedFont>
      <p:font typeface="Roboto 2" panose="020B0604020202020204" charset="0"/>
      <p:regular r:id="rId15"/>
    </p:embeddedFont>
    <p:embeddedFont>
      <p:font typeface="Roboto 2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89C67-93FB-4B05-890A-9EAE7B181020}" v="8" dt="2026-01-12T13:32:32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font" Target="/ppt/fonts/font4.fntdata" Id="rId13" /><Relationship Type="http://schemas.openxmlformats.org/officeDocument/2006/relationships/viewProps" Target="/ppt/viewProps.xml" Id="rId18" /><Relationship Type="http://schemas.openxmlformats.org/officeDocument/2006/relationships/slide" Target="/ppt/slides/slide2.xml" Id="rId3" /><Relationship Type="http://schemas.microsoft.com/office/2016/11/relationships/changesInfo" Target="/ppt/changesInfos/changesInfo1.xml" Id="rId21" /><Relationship Type="http://schemas.openxmlformats.org/officeDocument/2006/relationships/slide" Target="/ppt/slides/slide6.xml" Id="rId7" /><Relationship Type="http://schemas.openxmlformats.org/officeDocument/2006/relationships/font" Target="/ppt/fonts/font3.fntdata" Id="rId12" /><Relationship Type="http://schemas.openxmlformats.org/officeDocument/2006/relationships/presProps" Target="/ppt/presProps.xml" Id="rId17" /><Relationship Type="http://schemas.openxmlformats.org/officeDocument/2006/relationships/slide" Target="/ppt/slides/slide1.xml" Id="rId2" /><Relationship Type="http://schemas.openxmlformats.org/officeDocument/2006/relationships/font" Target="/ppt/fonts/font7.fntdata" Id="rId16" /><Relationship Type="http://schemas.openxmlformats.org/officeDocument/2006/relationships/tableStyles" Target="/ppt/tableStyles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font" Target="/ppt/fonts/font2.fntdata" Id="rId11" /><Relationship Type="http://schemas.openxmlformats.org/officeDocument/2006/relationships/slide" Target="/ppt/slides/slide4.xml" Id="rId5" /><Relationship Type="http://schemas.openxmlformats.org/officeDocument/2006/relationships/font" Target="/ppt/fonts/font6.fntdata" Id="rId15" /><Relationship Type="http://schemas.openxmlformats.org/officeDocument/2006/relationships/font" Target="/ppt/fonts/font1.fntdata" Id="rId10" /><Relationship Type="http://schemas.openxmlformats.org/officeDocument/2006/relationships/theme" Target="/ppt/theme/theme1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font" Target="/ppt/fonts/font5.fntdata" Id="rId14" /><Relationship Type="http://schemas.microsoft.com/office/2015/10/relationships/revisionInfo" Target="/ppt/revisionInfo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idy Vanessa" userId="bf884d8e-d4ab-42ce-a329-14cbc938fced" providerId="ADAL" clId="{D49C87D7-7199-4774-A61D-BB326E71F6A9}"/>
    <pc:docChg chg="custSel modSld">
      <pc:chgData name="Breidy Vanessa" userId="bf884d8e-d4ab-42ce-a329-14cbc938fced" providerId="ADAL" clId="{D49C87D7-7199-4774-A61D-BB326E71F6A9}" dt="2026-01-12T13:44:24.698" v="133" actId="20577"/>
      <pc:docMkLst>
        <pc:docMk/>
      </pc:docMkLst>
      <pc:sldChg chg="addSp delSp modSp mod">
        <pc:chgData name="Breidy Vanessa" userId="bf884d8e-d4ab-42ce-a329-14cbc938fced" providerId="ADAL" clId="{D49C87D7-7199-4774-A61D-BB326E71F6A9}" dt="2026-01-12T13:31:22.712" v="45" actId="14100"/>
        <pc:sldMkLst>
          <pc:docMk/>
          <pc:sldMk cId="0" sldId="259"/>
        </pc:sldMkLst>
        <pc:spChg chg="add mod">
          <ac:chgData name="Breidy Vanessa" userId="bf884d8e-d4ab-42ce-a329-14cbc938fced" providerId="ADAL" clId="{D49C87D7-7199-4774-A61D-BB326E71F6A9}" dt="2026-01-12T13:30:56.145" v="41" actId="113"/>
          <ac:spMkLst>
            <pc:docMk/>
            <pc:sldMk cId="0" sldId="259"/>
            <ac:spMk id="27" creationId="{A8F03550-5585-8AF4-EEE7-E9DF517CE2B1}"/>
          </ac:spMkLst>
        </pc:spChg>
        <pc:spChg chg="add mod">
          <ac:chgData name="Breidy Vanessa" userId="bf884d8e-d4ab-42ce-a329-14cbc938fced" providerId="ADAL" clId="{D49C87D7-7199-4774-A61D-BB326E71F6A9}" dt="2026-01-12T13:31:05.479" v="44" actId="14100"/>
          <ac:spMkLst>
            <pc:docMk/>
            <pc:sldMk cId="0" sldId="259"/>
            <ac:spMk id="28" creationId="{46AECF83-BBCF-7E43-9E8B-7C1AE38380C2}"/>
          </ac:spMkLst>
        </pc:spChg>
        <pc:grpChg chg="mod">
          <ac:chgData name="Breidy Vanessa" userId="bf884d8e-d4ab-42ce-a329-14cbc938fced" providerId="ADAL" clId="{D49C87D7-7199-4774-A61D-BB326E71F6A9}" dt="2026-01-12T13:31:22.712" v="45" actId="14100"/>
          <ac:grpSpMkLst>
            <pc:docMk/>
            <pc:sldMk cId="0" sldId="259"/>
            <ac:grpSpMk id="15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27:04.291" v="1" actId="478"/>
          <ac:grpSpMkLst>
            <pc:docMk/>
            <pc:sldMk cId="0" sldId="259"/>
            <ac:grpSpMk id="21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27:02.688" v="0" actId="478"/>
          <ac:grpSpMkLst>
            <pc:docMk/>
            <pc:sldMk cId="0" sldId="259"/>
            <ac:grpSpMk id="24" creationId="{00000000-0000-0000-0000-000000000000}"/>
          </ac:grpSpMkLst>
        </pc:grpChg>
      </pc:sldChg>
      <pc:sldChg chg="addSp delSp modSp mod">
        <pc:chgData name="Breidy Vanessa" userId="bf884d8e-d4ab-42ce-a329-14cbc938fced" providerId="ADAL" clId="{D49C87D7-7199-4774-A61D-BB326E71F6A9}" dt="2026-01-12T13:32:03.531" v="58" actId="14100"/>
        <pc:sldMkLst>
          <pc:docMk/>
          <pc:sldMk cId="0" sldId="261"/>
        </pc:sldMkLst>
        <pc:spChg chg="mod">
          <ac:chgData name="Breidy Vanessa" userId="bf884d8e-d4ab-42ce-a329-14cbc938fced" providerId="ADAL" clId="{D49C87D7-7199-4774-A61D-BB326E71F6A9}" dt="2026-01-12T13:31:34.186" v="47"/>
          <ac:spMkLst>
            <pc:docMk/>
            <pc:sldMk cId="0" sldId="261"/>
            <ac:spMk id="25" creationId="{8499C0FF-A772-8343-1599-9470115883C5}"/>
          </ac:spMkLst>
        </pc:spChg>
        <pc:spChg chg="mod">
          <ac:chgData name="Breidy Vanessa" userId="bf884d8e-d4ab-42ce-a329-14cbc938fced" providerId="ADAL" clId="{D49C87D7-7199-4774-A61D-BB326E71F6A9}" dt="2026-01-12T13:31:34.186" v="47"/>
          <ac:spMkLst>
            <pc:docMk/>
            <pc:sldMk cId="0" sldId="261"/>
            <ac:spMk id="26" creationId="{DCC51EAC-BFE2-3164-96C0-0F8E593C0D3B}"/>
          </ac:spMkLst>
        </pc:spChg>
        <pc:spChg chg="mod">
          <ac:chgData name="Breidy Vanessa" userId="bf884d8e-d4ab-42ce-a329-14cbc938fced" providerId="ADAL" clId="{D49C87D7-7199-4774-A61D-BB326E71F6A9}" dt="2026-01-12T13:31:34.186" v="47"/>
          <ac:spMkLst>
            <pc:docMk/>
            <pc:sldMk cId="0" sldId="261"/>
            <ac:spMk id="28" creationId="{D23D79A4-B6D1-C9B7-2DEB-89373E325238}"/>
          </ac:spMkLst>
        </pc:spChg>
        <pc:spChg chg="mod">
          <ac:chgData name="Breidy Vanessa" userId="bf884d8e-d4ab-42ce-a329-14cbc938fced" providerId="ADAL" clId="{D49C87D7-7199-4774-A61D-BB326E71F6A9}" dt="2026-01-12T13:31:34.186" v="47"/>
          <ac:spMkLst>
            <pc:docMk/>
            <pc:sldMk cId="0" sldId="261"/>
            <ac:spMk id="29" creationId="{81162C2D-4415-D242-49ED-528649BDD7DA}"/>
          </ac:spMkLst>
        </pc:spChg>
        <pc:spChg chg="add mod">
          <ac:chgData name="Breidy Vanessa" userId="bf884d8e-d4ab-42ce-a329-14cbc938fced" providerId="ADAL" clId="{D49C87D7-7199-4774-A61D-BB326E71F6A9}" dt="2026-01-12T13:31:34.186" v="47"/>
          <ac:spMkLst>
            <pc:docMk/>
            <pc:sldMk cId="0" sldId="261"/>
            <ac:spMk id="30" creationId="{260010E3-FFA5-1229-7C75-2B8AA99F806D}"/>
          </ac:spMkLst>
        </pc:spChg>
        <pc:spChg chg="add mod">
          <ac:chgData name="Breidy Vanessa" userId="bf884d8e-d4ab-42ce-a329-14cbc938fced" providerId="ADAL" clId="{D49C87D7-7199-4774-A61D-BB326E71F6A9}" dt="2026-01-12T13:31:34.186" v="47"/>
          <ac:spMkLst>
            <pc:docMk/>
            <pc:sldMk cId="0" sldId="261"/>
            <ac:spMk id="31" creationId="{CBDDDE5D-3D2C-6C0E-062E-37E549D84BB2}"/>
          </ac:spMkLst>
        </pc:spChg>
        <pc:spChg chg="add mod">
          <ac:chgData name="Breidy Vanessa" userId="bf884d8e-d4ab-42ce-a329-14cbc938fced" providerId="ADAL" clId="{D49C87D7-7199-4774-A61D-BB326E71F6A9}" dt="2026-01-12T13:31:49.965" v="52" actId="14100"/>
          <ac:spMkLst>
            <pc:docMk/>
            <pc:sldMk cId="0" sldId="261"/>
            <ac:spMk id="32" creationId="{0C9CEED0-A769-3E6E-E1AD-D1235EE92FC2}"/>
          </ac:spMkLst>
        </pc:spChg>
        <pc:spChg chg="add mod">
          <ac:chgData name="Breidy Vanessa" userId="bf884d8e-d4ab-42ce-a329-14cbc938fced" providerId="ADAL" clId="{D49C87D7-7199-4774-A61D-BB326E71F6A9}" dt="2026-01-12T13:32:03.531" v="58" actId="14100"/>
          <ac:spMkLst>
            <pc:docMk/>
            <pc:sldMk cId="0" sldId="261"/>
            <ac:spMk id="33" creationId="{AF7356FB-8632-F8EB-F765-D1612FAD9FC3}"/>
          </ac:spMkLst>
        </pc:spChg>
        <pc:grpChg chg="del">
          <ac:chgData name="Breidy Vanessa" userId="bf884d8e-d4ab-42ce-a329-14cbc938fced" providerId="ADAL" clId="{D49C87D7-7199-4774-A61D-BB326E71F6A9}" dt="2026-01-12T13:31:33.687" v="46" actId="478"/>
          <ac:grpSpMkLst>
            <pc:docMk/>
            <pc:sldMk cId="0" sldId="261"/>
            <ac:grpSpMk id="17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2:01.772" v="57" actId="478"/>
          <ac:grpSpMkLst>
            <pc:docMk/>
            <pc:sldMk cId="0" sldId="261"/>
            <ac:grpSpMk id="20" creationId="{00000000-0000-0000-0000-000000000000}"/>
          </ac:grpSpMkLst>
        </pc:grpChg>
        <pc:grpChg chg="add mod">
          <ac:chgData name="Breidy Vanessa" userId="bf884d8e-d4ab-42ce-a329-14cbc938fced" providerId="ADAL" clId="{D49C87D7-7199-4774-A61D-BB326E71F6A9}" dt="2026-01-12T13:31:34.186" v="47"/>
          <ac:grpSpMkLst>
            <pc:docMk/>
            <pc:sldMk cId="0" sldId="261"/>
            <ac:grpSpMk id="24" creationId="{7958C2E8-EBB8-79C7-C3E4-D71A0C47ADF8}"/>
          </ac:grpSpMkLst>
        </pc:grpChg>
        <pc:grpChg chg="add mod">
          <ac:chgData name="Breidy Vanessa" userId="bf884d8e-d4ab-42ce-a329-14cbc938fced" providerId="ADAL" clId="{D49C87D7-7199-4774-A61D-BB326E71F6A9}" dt="2026-01-12T13:31:34.186" v="47"/>
          <ac:grpSpMkLst>
            <pc:docMk/>
            <pc:sldMk cId="0" sldId="261"/>
            <ac:grpSpMk id="27" creationId="{ED1C6950-B027-7C0A-8D8C-5890E37DCEBB}"/>
          </ac:grpSpMkLst>
        </pc:grpChg>
      </pc:sldChg>
      <pc:sldChg chg="addSp delSp modSp mod">
        <pc:chgData name="Breidy Vanessa" userId="bf884d8e-d4ab-42ce-a329-14cbc938fced" providerId="ADAL" clId="{D49C87D7-7199-4774-A61D-BB326E71F6A9}" dt="2026-01-12T13:44:07.547" v="125" actId="20577"/>
        <pc:sldMkLst>
          <pc:docMk/>
          <pc:sldMk cId="0" sldId="262"/>
        </pc:sldMkLst>
        <pc:spChg chg="mod">
          <ac:chgData name="Breidy Vanessa" userId="bf884d8e-d4ab-42ce-a329-14cbc938fced" providerId="ADAL" clId="{D49C87D7-7199-4774-A61D-BB326E71F6A9}" dt="2026-01-12T13:43:53.539" v="86" actId="205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4:04.115" v="114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4:07.547" v="125" actId="20577"/>
          <ac:spMkLst>
            <pc:docMk/>
            <pc:sldMk cId="0" sldId="262"/>
            <ac:spMk id="10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3:59.850" v="101" actId="20577"/>
          <ac:spMkLst>
            <pc:docMk/>
            <pc:sldMk cId="0" sldId="262"/>
            <ac:spMk id="11" creationId="{00000000-0000-0000-0000-000000000000}"/>
          </ac:spMkLst>
        </pc:spChg>
        <pc:spChg chg="add mod">
          <ac:chgData name="Breidy Vanessa" userId="bf884d8e-d4ab-42ce-a329-14cbc938fced" providerId="ADAL" clId="{D49C87D7-7199-4774-A61D-BB326E71F6A9}" dt="2026-01-12T13:43:36.272" v="74" actId="1038"/>
          <ac:spMkLst>
            <pc:docMk/>
            <pc:sldMk cId="0" sldId="262"/>
            <ac:spMk id="25" creationId="{63900FD5-1EB7-6452-D8FE-1309239AC8AA}"/>
          </ac:spMkLst>
        </pc:spChg>
        <pc:spChg chg="add mod">
          <ac:chgData name="Breidy Vanessa" userId="bf884d8e-d4ab-42ce-a329-14cbc938fced" providerId="ADAL" clId="{D49C87D7-7199-4774-A61D-BB326E71F6A9}" dt="2026-01-12T13:43:36.272" v="74" actId="1038"/>
          <ac:spMkLst>
            <pc:docMk/>
            <pc:sldMk cId="0" sldId="262"/>
            <ac:spMk id="26" creationId="{EF02F440-47DB-F403-F26B-EE7664961DD2}"/>
          </ac:spMkLst>
        </pc:spChg>
        <pc:spChg chg="add mod">
          <ac:chgData name="Breidy Vanessa" userId="bf884d8e-d4ab-42ce-a329-14cbc938fced" providerId="ADAL" clId="{D49C87D7-7199-4774-A61D-BB326E71F6A9}" dt="2026-01-12T13:43:36.272" v="74" actId="1038"/>
          <ac:spMkLst>
            <pc:docMk/>
            <pc:sldMk cId="0" sldId="262"/>
            <ac:spMk id="27" creationId="{FCD3A2BA-4224-CA2A-681F-A710A4F1DFC5}"/>
          </ac:spMkLst>
        </pc:spChg>
        <pc:grpChg chg="del">
          <ac:chgData name="Breidy Vanessa" userId="bf884d8e-d4ab-42ce-a329-14cbc938fced" providerId="ADAL" clId="{D49C87D7-7199-4774-A61D-BB326E71F6A9}" dt="2026-01-12T13:32:13.435" v="60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2:12.941" v="59" actId="478"/>
          <ac:grpSpMkLst>
            <pc:docMk/>
            <pc:sldMk cId="0" sldId="262"/>
            <ac:grpSpMk id="4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2:14.185" v="61" actId="478"/>
          <ac:grpSpMkLst>
            <pc:docMk/>
            <pc:sldMk cId="0" sldId="262"/>
            <ac:grpSpMk id="6" creationId="{00000000-0000-0000-0000-000000000000}"/>
          </ac:grpSpMkLst>
        </pc:grpChg>
      </pc:sldChg>
      <pc:sldChg chg="modSp mod">
        <pc:chgData name="Breidy Vanessa" userId="bf884d8e-d4ab-42ce-a329-14cbc938fced" providerId="ADAL" clId="{D49C87D7-7199-4774-A61D-BB326E71F6A9}" dt="2026-01-12T13:44:24.698" v="133" actId="20577"/>
        <pc:sldMkLst>
          <pc:docMk/>
          <pc:sldMk cId="0" sldId="263"/>
        </pc:sldMkLst>
        <pc:spChg chg="mod">
          <ac:chgData name="Breidy Vanessa" userId="bf884d8e-d4ab-42ce-a329-14cbc938fced" providerId="ADAL" clId="{D49C87D7-7199-4774-A61D-BB326E71F6A9}" dt="2026-01-12T13:44:17.779" v="127" actId="20577"/>
          <ac:spMkLst>
            <pc:docMk/>
            <pc:sldMk cId="0" sldId="263"/>
            <ac:spMk id="17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4:19.978" v="129" actId="20577"/>
          <ac:spMkLst>
            <pc:docMk/>
            <pc:sldMk cId="0" sldId="263"/>
            <ac:spMk id="18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4:21.707" v="131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4:24.698" v="133" actId="20577"/>
          <ac:spMkLst>
            <pc:docMk/>
            <pc:sldMk cId="0" sldId="263"/>
            <ac:spMk id="20" creationId="{00000000-0000-0000-0000-000000000000}"/>
          </ac:spMkLst>
        </pc:spChg>
      </pc:sldChg>
    </pc:docChg>
  </pc:docChgLst>
</pc:chgInfo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svg" Id="rId8" /><Relationship Type="http://schemas.openxmlformats.org/officeDocument/2006/relationships/image" Target="/ppt/media/image13.png" Id="rId13" /><Relationship Type="http://schemas.openxmlformats.org/officeDocument/2006/relationships/image" Target="/ppt/media/image3.png" Id="rId3" /><Relationship Type="http://schemas.openxmlformats.org/officeDocument/2006/relationships/image" Target="/ppt/media/image7.png" Id="rId7" /><Relationship Type="http://schemas.openxmlformats.org/officeDocument/2006/relationships/image" Target="/ppt/media/image12.svg" Id="rId12" /><Relationship Type="http://schemas.openxmlformats.org/officeDocument/2006/relationships/image" Target="/ppt/media/image2.png" Id="rId17" /><Relationship Type="http://schemas.openxmlformats.org/officeDocument/2006/relationships/image" Target="/ppt/media/image1.png" Id="rId2" /><Relationship Type="http://schemas.openxmlformats.org/officeDocument/2006/relationships/image" Target="/ppt/media/image16.svg" Id="rId16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6.svg" Id="rId6" /><Relationship Type="http://schemas.openxmlformats.org/officeDocument/2006/relationships/image" Target="/ppt/media/image11.png" Id="rId11" /><Relationship Type="http://schemas.openxmlformats.org/officeDocument/2006/relationships/image" Target="/ppt/media/image5.png" Id="rId5" /><Relationship Type="http://schemas.openxmlformats.org/officeDocument/2006/relationships/image" Target="/ppt/media/image15.png" Id="rId15" /><Relationship Type="http://schemas.openxmlformats.org/officeDocument/2006/relationships/image" Target="/ppt/media/image10.svg" Id="rId10" /><Relationship Type="http://schemas.openxmlformats.org/officeDocument/2006/relationships/image" Target="/ppt/media/image4.svg" Id="rId4" /><Relationship Type="http://schemas.openxmlformats.org/officeDocument/2006/relationships/image" Target="/ppt/media/image9.png" Id="rId9" /><Relationship Type="http://schemas.openxmlformats.org/officeDocument/2006/relationships/image" Target="/ppt/media/image14.svg" Id="rId1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3835" r="-5416" b="-1383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AutoShape 3"/>
          <p:cNvSpPr/>
          <p:nvPr/>
        </p:nvSpPr>
        <p:spPr>
          <a:xfrm>
            <a:off x="0" y="5911746"/>
            <a:ext cx="3393562" cy="0"/>
          </a:xfrm>
          <a:prstGeom prst="line">
            <a:avLst/>
          </a:prstGeom>
          <a:ln w="38100" cap="flat">
            <a:solidFill>
              <a:srgbClr val="D620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AutoShape 4"/>
          <p:cNvSpPr/>
          <p:nvPr/>
        </p:nvSpPr>
        <p:spPr>
          <a:xfrm>
            <a:off x="14894438" y="5911746"/>
            <a:ext cx="3393562" cy="0"/>
          </a:xfrm>
          <a:prstGeom prst="line">
            <a:avLst/>
          </a:prstGeom>
          <a:ln w="38100" cap="flat">
            <a:solidFill>
              <a:srgbClr val="D620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14894438" y="8459232"/>
            <a:ext cx="2364862" cy="939605"/>
          </a:xfrm>
          <a:custGeom>
            <a:avLst/>
            <a:gdLst/>
            <a:ahLst/>
            <a:cxnLst/>
            <a:rect l="l" t="t" r="r" b="b"/>
            <a:pathLst>
              <a:path w="2364862" h="939605">
                <a:moveTo>
                  <a:pt x="0" y="0"/>
                </a:moveTo>
                <a:lnTo>
                  <a:pt x="2364862" y="0"/>
                </a:lnTo>
                <a:lnTo>
                  <a:pt x="2364862" y="939606"/>
                </a:lnTo>
                <a:lnTo>
                  <a:pt x="0" y="93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1028700" y="3723516"/>
            <a:ext cx="16169611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PRESENTATION 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47910" y="5656476"/>
            <a:ext cx="11192180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spc="112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More Info To Add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8001" y="8843310"/>
            <a:ext cx="4559817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spc="112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Insert Presenter Name and Date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76120" y="981075"/>
            <a:ext cx="455981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139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Insert District or Local logo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3835" r="-5416" b="-1383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AutoShape 3"/>
          <p:cNvSpPr/>
          <p:nvPr/>
        </p:nvSpPr>
        <p:spPr>
          <a:xfrm>
            <a:off x="2941660" y="4375453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AutoShape 4"/>
          <p:cNvSpPr/>
          <p:nvPr/>
        </p:nvSpPr>
        <p:spPr>
          <a:xfrm>
            <a:off x="2941660" y="5099732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AutoShape 5"/>
          <p:cNvSpPr/>
          <p:nvPr/>
        </p:nvSpPr>
        <p:spPr>
          <a:xfrm>
            <a:off x="2941660" y="5824745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6" name="AutoShape 6"/>
          <p:cNvSpPr/>
          <p:nvPr/>
        </p:nvSpPr>
        <p:spPr>
          <a:xfrm>
            <a:off x="2941660" y="6549670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AutoShape 7"/>
          <p:cNvSpPr/>
          <p:nvPr/>
        </p:nvSpPr>
        <p:spPr>
          <a:xfrm>
            <a:off x="2941660" y="7274594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8" name="AutoShape 8"/>
          <p:cNvSpPr/>
          <p:nvPr/>
        </p:nvSpPr>
        <p:spPr>
          <a:xfrm>
            <a:off x="9982793" y="4375453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AutoShape 9"/>
          <p:cNvSpPr/>
          <p:nvPr/>
        </p:nvSpPr>
        <p:spPr>
          <a:xfrm>
            <a:off x="9982793" y="5099732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AutoShape 10"/>
          <p:cNvSpPr/>
          <p:nvPr/>
        </p:nvSpPr>
        <p:spPr>
          <a:xfrm>
            <a:off x="9982793" y="5824745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1" name="AutoShape 11"/>
          <p:cNvSpPr/>
          <p:nvPr/>
        </p:nvSpPr>
        <p:spPr>
          <a:xfrm>
            <a:off x="9982793" y="6549670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>
            <a:off x="9982793" y="7274594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TextBox 13"/>
          <p:cNvSpPr txBox="1"/>
          <p:nvPr/>
        </p:nvSpPr>
        <p:spPr>
          <a:xfrm>
            <a:off x="2923857" y="4396290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23857" y="5121303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23857" y="5846227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23857" y="6571152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23857" y="7296076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23857" y="3671366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64991" y="4396290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64991" y="5121303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64991" y="5846227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64991" y="6571152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64991" y="7296076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64991" y="3671366"/>
            <a:ext cx="5399152" cy="57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slide title here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023416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Table Of Contents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2955" y="1059562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F4C8B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Insert Slide Title Here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1530" y="2583562"/>
            <a:ext cx="14984525" cy="699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F4C8B"/>
                </a:solidFill>
                <a:latin typeface="Roboto 1"/>
                <a:ea typeface="Roboto 1"/>
                <a:cs typeface="Roboto 1"/>
                <a:sym typeface="Roboto 1"/>
              </a:rPr>
              <a:t>Insert text here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2955" y="1059562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F4C8B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Insert Slide Title Here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04789" y="7395995"/>
            <a:ext cx="3963537" cy="783693"/>
            <a:chOff x="0" y="0"/>
            <a:chExt cx="1513747" cy="4796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13747" cy="479667"/>
            </a:xfrm>
            <a:custGeom>
              <a:avLst/>
              <a:gdLst/>
              <a:ahLst/>
              <a:cxnLst/>
              <a:rect l="l" t="t" r="r" b="b"/>
              <a:pathLst>
                <a:path w="1513747" h="479667">
                  <a:moveTo>
                    <a:pt x="0" y="0"/>
                  </a:moveTo>
                  <a:lnTo>
                    <a:pt x="1513747" y="0"/>
                  </a:lnTo>
                  <a:lnTo>
                    <a:pt x="1513747" y="479667"/>
                  </a:lnTo>
                  <a:lnTo>
                    <a:pt x="0" y="479667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513747" cy="53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12289" y="2107312"/>
            <a:ext cx="258125" cy="2295640"/>
            <a:chOff x="0" y="0"/>
            <a:chExt cx="98583" cy="8767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8583" cy="876747"/>
            </a:xfrm>
            <a:custGeom>
              <a:avLst/>
              <a:gdLst/>
              <a:ahLst/>
              <a:cxnLst/>
              <a:rect l="l" t="t" r="r" b="b"/>
              <a:pathLst>
                <a:path w="98583" h="876747">
                  <a:moveTo>
                    <a:pt x="0" y="0"/>
                  </a:moveTo>
                  <a:lnTo>
                    <a:pt x="98583" y="0"/>
                  </a:lnTo>
                  <a:lnTo>
                    <a:pt x="98583" y="876747"/>
                  </a:lnTo>
                  <a:lnTo>
                    <a:pt x="0" y="876747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98583" cy="933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61530" y="2583562"/>
            <a:ext cx="10097138" cy="699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F4C8B"/>
                </a:solidFill>
                <a:latin typeface="Roboto 1"/>
                <a:ea typeface="Roboto 1"/>
                <a:cs typeface="Roboto 1"/>
                <a:sym typeface="Roboto 1"/>
              </a:rPr>
              <a:t>Insert text here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F03550-5585-8AF4-EEE7-E9DF517CE2B1}"/>
              </a:ext>
            </a:extLst>
          </p:cNvPr>
          <p:cNvSpPr/>
          <p:nvPr/>
        </p:nvSpPr>
        <p:spPr>
          <a:xfrm>
            <a:off x="11270414" y="2107312"/>
            <a:ext cx="6297912" cy="2295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INSERT PICTURE HERE</a:t>
            </a:r>
            <a:endParaRPr lang="en-CA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AECF83-BBCF-7E43-9E8B-7C1AE38380C2}"/>
              </a:ext>
            </a:extLst>
          </p:cNvPr>
          <p:cNvSpPr/>
          <p:nvPr/>
        </p:nvSpPr>
        <p:spPr>
          <a:xfrm>
            <a:off x="11270414" y="4619943"/>
            <a:ext cx="6297912" cy="31055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INSERT PICTURE HERE</a:t>
            </a:r>
            <a:endParaRPr lang="en-C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624365"/>
            <a:ext cx="4131872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Text Here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37843" y="5624365"/>
            <a:ext cx="3814099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Text Here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445507" y="5624365"/>
            <a:ext cx="3758642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Text Here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078435"/>
            <a:ext cx="481231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20+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7843" y="4078435"/>
            <a:ext cx="481231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100+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45507" y="4078435"/>
            <a:ext cx="481231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97%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955" y="1059562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Insert Slide Title Here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786789"/>
            <a:ext cx="5160572" cy="719286"/>
            <a:chOff x="0" y="0"/>
            <a:chExt cx="1359163" cy="1894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9163" cy="189442"/>
            </a:xfrm>
            <a:custGeom>
              <a:avLst/>
              <a:gdLst/>
              <a:ahLst/>
              <a:cxnLst/>
              <a:rect l="l" t="t" r="r" b="b"/>
              <a:pathLst>
                <a:path w="1359163" h="189442">
                  <a:moveTo>
                    <a:pt x="0" y="0"/>
                  </a:moveTo>
                  <a:lnTo>
                    <a:pt x="1359163" y="0"/>
                  </a:lnTo>
                  <a:lnTo>
                    <a:pt x="1359163" y="189442"/>
                  </a:lnTo>
                  <a:lnTo>
                    <a:pt x="0" y="189442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59163" cy="246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43500"/>
            <a:ext cx="8115300" cy="4114800"/>
            <a:chOff x="0" y="0"/>
            <a:chExt cx="2137363" cy="108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7363" cy="1083733"/>
            </a:xfrm>
            <a:custGeom>
              <a:avLst/>
              <a:gdLst/>
              <a:ahLst/>
              <a:cxnLst/>
              <a:rect l="l" t="t" r="r" b="b"/>
              <a:pathLst>
                <a:path w="2137363" h="1083733">
                  <a:moveTo>
                    <a:pt x="0" y="0"/>
                  </a:moveTo>
                  <a:lnTo>
                    <a:pt x="2137363" y="0"/>
                  </a:lnTo>
                  <a:lnTo>
                    <a:pt x="2137363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37363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74116" y="5464175"/>
            <a:ext cx="7300617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Insert text here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60924" y="693676"/>
            <a:ext cx="781153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F4C8B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Insert Slide Title Here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9CEED0-A769-3E6E-E1AD-D1235EE92FC2}"/>
              </a:ext>
            </a:extLst>
          </p:cNvPr>
          <p:cNvSpPr/>
          <p:nvPr/>
        </p:nvSpPr>
        <p:spPr>
          <a:xfrm>
            <a:off x="1028700" y="741968"/>
            <a:ext cx="8115300" cy="41284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INSERT PICTURE HERE</a:t>
            </a:r>
            <a:endParaRPr lang="en-CA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7356FB-8632-F8EB-F765-D1612FAD9FC3}"/>
              </a:ext>
            </a:extLst>
          </p:cNvPr>
          <p:cNvSpPr/>
          <p:nvPr/>
        </p:nvSpPr>
        <p:spPr>
          <a:xfrm>
            <a:off x="9699024" y="3196906"/>
            <a:ext cx="6480577" cy="60613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INSERT PICTURE HERE</a:t>
            </a:r>
            <a:endParaRPr lang="en-C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293733" y="1348522"/>
            <a:ext cx="11694075" cy="112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999" dirty="0">
                <a:solidFill>
                  <a:srgbClr val="0F4C8B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Insert 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83370" y="7940387"/>
            <a:ext cx="4114800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F4C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Insert text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59856" y="7940387"/>
            <a:ext cx="4114800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F4C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Insert 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6885" y="7940387"/>
            <a:ext cx="4114800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F4C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Insert text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00FD5-1EB7-6452-D8FE-1309239AC8AA}"/>
              </a:ext>
            </a:extLst>
          </p:cNvPr>
          <p:cNvSpPr/>
          <p:nvPr/>
        </p:nvSpPr>
        <p:spPr>
          <a:xfrm>
            <a:off x="2341944" y="3898236"/>
            <a:ext cx="3505200" cy="3273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INSERT PICTURE HERE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02F440-47DB-F403-F26B-EE7664961DD2}"/>
              </a:ext>
            </a:extLst>
          </p:cNvPr>
          <p:cNvSpPr/>
          <p:nvPr/>
        </p:nvSpPr>
        <p:spPr>
          <a:xfrm>
            <a:off x="7444114" y="3898237"/>
            <a:ext cx="3505200" cy="3273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INSERT PICTURE HERE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D3A2BA-4224-CA2A-681F-A710A4F1DFC5}"/>
              </a:ext>
            </a:extLst>
          </p:cNvPr>
          <p:cNvSpPr/>
          <p:nvPr/>
        </p:nvSpPr>
        <p:spPr>
          <a:xfrm>
            <a:off x="12420600" y="3898237"/>
            <a:ext cx="3505200" cy="3273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INSERT PICTURE HERE</a:t>
            </a:r>
            <a:endParaRPr lang="en-CA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3835" r="-5416" b="-1383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8977840" y="7789097"/>
            <a:ext cx="670071" cy="670071"/>
          </a:xfrm>
          <a:custGeom>
            <a:avLst/>
            <a:gdLst/>
            <a:ahLst/>
            <a:cxnLst/>
            <a:rect l="l" t="t" r="r" b="b"/>
            <a:pathLst>
              <a:path w="670071" h="670071">
                <a:moveTo>
                  <a:pt x="0" y="0"/>
                </a:moveTo>
                <a:lnTo>
                  <a:pt x="670071" y="0"/>
                </a:lnTo>
                <a:lnTo>
                  <a:pt x="670071" y="670071"/>
                </a:lnTo>
                <a:lnTo>
                  <a:pt x="0" y="67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8958790" y="6640205"/>
            <a:ext cx="717677" cy="717677"/>
          </a:xfrm>
          <a:custGeom>
            <a:avLst/>
            <a:gdLst/>
            <a:ahLst/>
            <a:cxnLst/>
            <a:rect l="l" t="t" r="r" b="b"/>
            <a:pathLst>
              <a:path w="717677" h="717677">
                <a:moveTo>
                  <a:pt x="0" y="0"/>
                </a:moveTo>
                <a:lnTo>
                  <a:pt x="717678" y="0"/>
                </a:lnTo>
                <a:lnTo>
                  <a:pt x="717678" y="717678"/>
                </a:lnTo>
                <a:lnTo>
                  <a:pt x="0" y="717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9030325" y="8909317"/>
            <a:ext cx="550982" cy="787117"/>
          </a:xfrm>
          <a:custGeom>
            <a:avLst/>
            <a:gdLst/>
            <a:ahLst/>
            <a:cxnLst/>
            <a:rect l="l" t="t" r="r" b="b"/>
            <a:pathLst>
              <a:path w="550982" h="787117">
                <a:moveTo>
                  <a:pt x="0" y="0"/>
                </a:moveTo>
                <a:lnTo>
                  <a:pt x="550982" y="0"/>
                </a:lnTo>
                <a:lnTo>
                  <a:pt x="550982" y="787117"/>
                </a:lnTo>
                <a:lnTo>
                  <a:pt x="0" y="7871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279462" y="6640205"/>
            <a:ext cx="670046" cy="670046"/>
          </a:xfrm>
          <a:custGeom>
            <a:avLst/>
            <a:gdLst/>
            <a:ahLst/>
            <a:cxnLst/>
            <a:rect l="l" t="t" r="r" b="b"/>
            <a:pathLst>
              <a:path w="670046" h="670046">
                <a:moveTo>
                  <a:pt x="0" y="0"/>
                </a:moveTo>
                <a:lnTo>
                  <a:pt x="670046" y="0"/>
                </a:lnTo>
                <a:lnTo>
                  <a:pt x="670046" y="670046"/>
                </a:lnTo>
                <a:lnTo>
                  <a:pt x="0" y="6700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1297376" y="7503606"/>
            <a:ext cx="652131" cy="649760"/>
          </a:xfrm>
          <a:custGeom>
            <a:avLst/>
            <a:gdLst/>
            <a:ahLst/>
            <a:cxnLst/>
            <a:rect l="l" t="t" r="r" b="b"/>
            <a:pathLst>
              <a:path w="652131" h="649760">
                <a:moveTo>
                  <a:pt x="0" y="0"/>
                </a:moveTo>
                <a:lnTo>
                  <a:pt x="652132" y="0"/>
                </a:lnTo>
                <a:lnTo>
                  <a:pt x="652132" y="649760"/>
                </a:lnTo>
                <a:lnTo>
                  <a:pt x="0" y="6497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325162" y="8420066"/>
            <a:ext cx="528603" cy="539391"/>
          </a:xfrm>
          <a:custGeom>
            <a:avLst/>
            <a:gdLst/>
            <a:ahLst/>
            <a:cxnLst/>
            <a:rect l="l" t="t" r="r" b="b"/>
            <a:pathLst>
              <a:path w="528603" h="539391">
                <a:moveTo>
                  <a:pt x="0" y="0"/>
                </a:moveTo>
                <a:lnTo>
                  <a:pt x="528603" y="0"/>
                </a:lnTo>
                <a:lnTo>
                  <a:pt x="528603" y="539390"/>
                </a:lnTo>
                <a:lnTo>
                  <a:pt x="0" y="539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1297376" y="9207106"/>
            <a:ext cx="670046" cy="571366"/>
          </a:xfrm>
          <a:custGeom>
            <a:avLst/>
            <a:gdLst/>
            <a:ahLst/>
            <a:cxnLst/>
            <a:rect l="l" t="t" r="r" b="b"/>
            <a:pathLst>
              <a:path w="670046" h="571366">
                <a:moveTo>
                  <a:pt x="0" y="0"/>
                </a:moveTo>
                <a:lnTo>
                  <a:pt x="670046" y="0"/>
                </a:lnTo>
                <a:lnTo>
                  <a:pt x="670046" y="571367"/>
                </a:lnTo>
                <a:lnTo>
                  <a:pt x="0" y="5713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1028700" y="1316075"/>
            <a:ext cx="14703726" cy="2920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75"/>
              </a:lnSpc>
              <a:spcBef>
                <a:spcPct val="0"/>
              </a:spcBef>
            </a:pPr>
            <a:r>
              <a:rPr lang="en-US" sz="17125" b="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THANK YOU!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3786" y="7068830"/>
            <a:ext cx="2306041" cy="32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number here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03786" y="6611630"/>
            <a:ext cx="3580278" cy="40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District/Local Number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66113" y="9380098"/>
            <a:ext cx="3181248" cy="32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address here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52645" y="8944943"/>
            <a:ext cx="3631420" cy="40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District/Local Address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52645" y="8207497"/>
            <a:ext cx="3181248" cy="32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www.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2645" y="7800916"/>
            <a:ext cx="3194716" cy="40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District/Local Website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36591" y="6773638"/>
            <a:ext cx="3277427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Instagram handle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71078" y="7626896"/>
            <a:ext cx="3277427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Facebook handle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71078" y="8488171"/>
            <a:ext cx="3277427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X handle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0035" y="9256838"/>
            <a:ext cx="3277427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Insert LinkedIn handle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6325" y="5722097"/>
            <a:ext cx="3370793" cy="60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  <a:spcBef>
                <a:spcPct val="0"/>
              </a:spcBef>
            </a:pPr>
            <a:r>
              <a:rPr lang="en-US" sz="357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FOLLOW US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967939" y="851674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173</Words>
  <Application>Microsoft Office PowerPoint</Application>
  <PresentationFormat>Custom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Roboto 1</vt:lpstr>
      <vt:lpstr>Roboto 2</vt:lpstr>
      <vt:lpstr>Calibri</vt:lpstr>
      <vt:lpstr>Roboto 2 Bold</vt:lpstr>
      <vt:lpstr>Arial</vt:lpstr>
      <vt:lpstr>Open Sans Bold</vt:lpstr>
      <vt:lpstr>Open Sans Ultra-Bold</vt:lpstr>
      <vt:lpstr>Archivo Black</vt:lpstr>
      <vt:lpstr>Roboto 1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IAM Union Presentation Template</dc:title>
  <cp:lastModifiedBy>Breidy Vanessa</cp:lastModifiedBy>
  <cp:revision>1</cp:revision>
  <dcterms:created xsi:type="dcterms:W3CDTF">2006-08-16T00:00:00Z</dcterms:created>
  <dcterms:modified xsi:type="dcterms:W3CDTF">2026-01-12T13:44:32Z</dcterms:modified>
  <dc:identifier>DAGpgSHxxs0</dc:identifier>
</cp:coreProperties>
</file>